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60" r:id="rId34"/>
    <p:sldId id="659"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 id="1132"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70" d="100"/>
          <a:sy n="70" d="100"/>
        </p:scale>
        <p:origin x="1128"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7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133</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58489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16 2019</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USB</a:t>
            </a:r>
            <a:r>
              <a:rPr lang="ja-JP" altLang="en-US" sz="1600" kern="0" dirty="0">
                <a:solidFill>
                  <a:srgbClr val="5F5F5F"/>
                </a:solidFill>
              </a:rPr>
              <a:t>メモリ内の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Diagram</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39937</TotalTime>
  <Words>4859</Words>
  <Application>Microsoft Office PowerPoint</Application>
  <PresentationFormat>画面に合わせる (4:3)</PresentationFormat>
  <Paragraphs>1582</Paragraphs>
  <Slides>133</Slides>
  <Notes>126</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8" baseType="lpstr">
      <vt:lpstr>ＭＳ Ｐゴシック</vt:lpstr>
      <vt:lpstr>ヒラギノ角ゴ Pro W3</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手順</vt:lpstr>
      <vt:lpstr>PowerPoint プレゼンテーション</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1382</cp:revision>
  <cp:lastPrinted>2019-07-10T23:29:21Z</cp:lastPrinted>
  <dcterms:created xsi:type="dcterms:W3CDTF">2005-10-20T13:06:43Z</dcterms:created>
  <dcterms:modified xsi:type="dcterms:W3CDTF">2022-09-30T03:24:20Z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